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4" r:id="rId8"/>
    <p:sldId id="266" r:id="rId9"/>
    <p:sldId id="265" r:id="rId10"/>
    <p:sldId id="263" r:id="rId11"/>
    <p:sldId id="262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70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C35EB-B7CF-4B23-8697-26E5CDBA0D39}" type="datetimeFigureOut">
              <a:rPr lang="ru-UA" smtClean="0"/>
              <a:t>23.05.2022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666C-A7B3-454C-B5A0-2DA59C15C8F6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557936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C35EB-B7CF-4B23-8697-26E5CDBA0D39}" type="datetimeFigureOut">
              <a:rPr lang="ru-UA" smtClean="0"/>
              <a:t>23.05.2022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666C-A7B3-454C-B5A0-2DA59C15C8F6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08236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C35EB-B7CF-4B23-8697-26E5CDBA0D39}" type="datetimeFigureOut">
              <a:rPr lang="ru-UA" smtClean="0"/>
              <a:t>23.05.2022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666C-A7B3-454C-B5A0-2DA59C15C8F6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943827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C35EB-B7CF-4B23-8697-26E5CDBA0D39}" type="datetimeFigureOut">
              <a:rPr lang="ru-UA" smtClean="0"/>
              <a:t>23.05.2022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666C-A7B3-454C-B5A0-2DA59C15C8F6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775708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C35EB-B7CF-4B23-8697-26E5CDBA0D39}" type="datetimeFigureOut">
              <a:rPr lang="ru-UA" smtClean="0"/>
              <a:t>23.05.2022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666C-A7B3-454C-B5A0-2DA59C15C8F6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067659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C35EB-B7CF-4B23-8697-26E5CDBA0D39}" type="datetimeFigureOut">
              <a:rPr lang="ru-UA" smtClean="0"/>
              <a:t>23.05.2022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666C-A7B3-454C-B5A0-2DA59C15C8F6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977583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C35EB-B7CF-4B23-8697-26E5CDBA0D39}" type="datetimeFigureOut">
              <a:rPr lang="ru-UA" smtClean="0"/>
              <a:t>23.05.2022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666C-A7B3-454C-B5A0-2DA59C15C8F6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630326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C35EB-B7CF-4B23-8697-26E5CDBA0D39}" type="datetimeFigureOut">
              <a:rPr lang="ru-UA" smtClean="0"/>
              <a:t>23.05.2022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666C-A7B3-454C-B5A0-2DA59C15C8F6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5372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C35EB-B7CF-4B23-8697-26E5CDBA0D39}" type="datetimeFigureOut">
              <a:rPr lang="ru-UA" smtClean="0"/>
              <a:t>23.05.2022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666C-A7B3-454C-B5A0-2DA59C15C8F6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920709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C35EB-B7CF-4B23-8697-26E5CDBA0D39}" type="datetimeFigureOut">
              <a:rPr lang="ru-UA" smtClean="0"/>
              <a:t>23.05.2022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666C-A7B3-454C-B5A0-2DA59C15C8F6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649759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C35EB-B7CF-4B23-8697-26E5CDBA0D39}" type="datetimeFigureOut">
              <a:rPr lang="ru-UA" smtClean="0"/>
              <a:t>23.05.2022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666C-A7B3-454C-B5A0-2DA59C15C8F6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759658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C35EB-B7CF-4B23-8697-26E5CDBA0D39}" type="datetimeFigureOut">
              <a:rPr lang="ru-UA" smtClean="0"/>
              <a:t>23.05.2022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4666C-A7B3-454C-B5A0-2DA59C15C8F6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139614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ADCA0E2-83A5-402E-A234-3C842F193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9" y="0"/>
            <a:ext cx="89835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627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4E8C59C-485B-4A51-8E01-CDFFFC82CA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5964"/>
            <a:ext cx="9144000" cy="6426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6454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886F139-EF14-40AB-B7E2-0E53424BD4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004"/>
            <a:ext cx="9144000" cy="6459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1765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3920DD2-BD4D-4458-96C0-278392778D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057"/>
            <a:ext cx="9144000" cy="6487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766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53686AA-F72E-4939-B97F-C963372495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2" y="0"/>
            <a:ext cx="91313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556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BF1EBB6-D3AD-4712-B071-32AA83B83A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925"/>
            <a:ext cx="9144000" cy="678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683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FC8B026-9874-4595-A50B-66FF599146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6" y="0"/>
            <a:ext cx="90954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426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813A4C5-80B7-41AF-8B19-235A9A8258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6" y="0"/>
            <a:ext cx="90747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345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33220A4-415C-4A70-A85A-B948F377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49"/>
            <a:ext cx="9144000" cy="6850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2230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6F9DC3F-1EDD-414A-8BAB-D90AAB7190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56" y="0"/>
            <a:ext cx="89048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8088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B92F004-7B9C-4D26-B895-3D96E0BC08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1" y="0"/>
            <a:ext cx="90724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225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750B3A3-2BA8-46B1-A32C-786C8C0092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323"/>
            <a:ext cx="9144000" cy="6479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8857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0</Words>
  <Application>Microsoft Office PowerPoint</Application>
  <PresentationFormat>Экран (4:3)</PresentationFormat>
  <Paragraphs>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</cp:revision>
  <dcterms:created xsi:type="dcterms:W3CDTF">2022-05-23T05:56:51Z</dcterms:created>
  <dcterms:modified xsi:type="dcterms:W3CDTF">2022-05-23T06:02:04Z</dcterms:modified>
</cp:coreProperties>
</file>