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1" r:id="rId19"/>
    <p:sldId id="275" r:id="rId20"/>
    <p:sldId id="273" r:id="rId21"/>
    <p:sldId id="276" r:id="rId22"/>
    <p:sldId id="277" r:id="rId23"/>
    <p:sldId id="280" r:id="rId24"/>
    <p:sldId id="281" r:id="rId25"/>
    <p:sldId id="279" r:id="rId26"/>
    <p:sldId id="278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1" r:id="rId35"/>
    <p:sldId id="292" r:id="rId36"/>
    <p:sldId id="293" r:id="rId37"/>
    <p:sldId id="294" r:id="rId38"/>
    <p:sldId id="289" r:id="rId39"/>
    <p:sldId id="295" r:id="rId40"/>
    <p:sldId id="290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8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18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27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7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0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18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36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0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69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0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3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A377491-EF04-43F5-8529-42AA159AF6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75E8001-03CB-49ED-931C-B737F1E1D6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570456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9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 харчування</a:t>
            </a:r>
            <a:endParaRPr lang="ru-RU" sz="9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973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400" y="464419"/>
            <a:ext cx="669679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4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Енергетичний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 як зайчики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батарейок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дійдуть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фінішу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доберуться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вечірніх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радостей,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запаси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вичерпаються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заповнювати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система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196" y="464419"/>
            <a:ext cx="4680528" cy="290685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3537527"/>
            <a:ext cx="4304145" cy="296870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28" y="3537527"/>
            <a:ext cx="3860512" cy="296870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9932" t="1794" r="-1008" b="3139"/>
          <a:stretch/>
        </p:blipFill>
        <p:spPr>
          <a:xfrm>
            <a:off x="8822159" y="3537526"/>
            <a:ext cx="2961565" cy="296870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80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035" y="298349"/>
            <a:ext cx="67849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Сніданок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обов’язковий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бути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булочкою з сиром явно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недостатньо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вівсянки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гречки.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кому до смаку. Якщо з ранку часу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перекусити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яблуком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бананом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йогуртом. Добре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з’їсти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яйце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круту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омлет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чашку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свіжо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завареного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чаю,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зеленого без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цукру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011" y="433675"/>
            <a:ext cx="4657049" cy="315927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2" y="4062428"/>
            <a:ext cx="5053590" cy="235337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390" y="4062428"/>
            <a:ext cx="5037283" cy="232929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3501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345" y="261403"/>
            <a:ext cx="67495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Харчуйтеся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графіком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школу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захопити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пшеничний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хлібець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батончик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мюслі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суміш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сухофруктів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горіхами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яблуко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шматочок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сиру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Все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протриматися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обіду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гарному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настрої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Тим,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допізна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з’їсти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що-небудь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солодке (глюкоза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впоратися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стресом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підживить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нервову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систему).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887" y="389947"/>
            <a:ext cx="4498127" cy="336925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86" y="3887744"/>
            <a:ext cx="4498127" cy="254587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337" y="4094307"/>
            <a:ext cx="3378668" cy="24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746" y="183093"/>
            <a:ext cx="649316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Розбавляйте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обіду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вечері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забувайте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кращому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перевантажують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шлунок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алкоголю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скоротити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Пийте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чай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воду без газу. А ось будь-яку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газовану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воду забудьте як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сон. Будь-яка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газована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вода — негативно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шлунково-кишковий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тракт.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945" y="363393"/>
            <a:ext cx="4541838" cy="311727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016" r="8260"/>
          <a:stretch/>
        </p:blipFill>
        <p:spPr>
          <a:xfrm>
            <a:off x="341746" y="3660968"/>
            <a:ext cx="6788727" cy="270125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5637"/>
          <a:stretch/>
        </p:blipFill>
        <p:spPr>
          <a:xfrm>
            <a:off x="7289945" y="3660968"/>
            <a:ext cx="4541838" cy="270125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06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8" y="39085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Солодке — не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корисне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Любителям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солодкого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порадимо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зловживати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тортами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тістечками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кремом, великою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шоколаду.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свіжий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сир з фруктами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ягодами, мармелад, мед.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Десерти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всупереч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усталеній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думці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з’їсти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знизити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апетит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вбереже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переїдання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з’їдені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кінці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щільного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обіду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вечері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занадто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перетравлюються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втрачають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балувати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яблуком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апельсином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бананом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прямо перед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40" y="390850"/>
            <a:ext cx="4562056" cy="3035841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3848"/>
          <a:stretch/>
        </p:blipFill>
        <p:spPr>
          <a:xfrm>
            <a:off x="7003040" y="3496344"/>
            <a:ext cx="4562056" cy="290630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0202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454" y="316729"/>
            <a:ext cx="6096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Не забудьте про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Підбираючи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спробуйте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заглибитися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генеалогію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предки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Півночі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риба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м’ясні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вашій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от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екзотичним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фруктам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вхід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встигли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звикнути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до такого виду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втім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заважає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невеличкий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822" y="392482"/>
            <a:ext cx="4272251" cy="320006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22" y="3796145"/>
            <a:ext cx="4272251" cy="264151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7887"/>
          <a:stretch/>
        </p:blipFill>
        <p:spPr>
          <a:xfrm>
            <a:off x="369453" y="4163936"/>
            <a:ext cx="6964219" cy="233846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57771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163" y="224640"/>
            <a:ext cx="634538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Фрукти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овочі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одна з основ правильного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них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волокна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фруктів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стати причиною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спраги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доводитися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нирки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Але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цілими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днями одними фруктами та салатами,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розладу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шлунка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зв’язковим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протеїну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овочах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так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скажемо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замало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065" y="3537527"/>
            <a:ext cx="5080160" cy="294211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065" y="389948"/>
            <a:ext cx="5080160" cy="305521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681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9" y="474345"/>
            <a:ext cx="1150850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ось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обіцяна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тарілка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здорового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Вам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доведеться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обирати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смачним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цілу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низку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їсти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щоби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 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300 г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🍒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300 г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фруктів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ягід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день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🍞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цільнозернові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вівсяну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гречану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пшеничну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каші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нешліфований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рис, 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твердих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сортів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пшениці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цільнозерновий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хліб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хлібці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2-3 рази на день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🍗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м’ясо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телятину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крільчатину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🐟 2-3 рази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їсти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рибні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одну з них —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морської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риби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🌽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соняшниковій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оливковій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рапсовій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лляній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кукурудзяній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оліях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15927" y="1163250"/>
            <a:ext cx="560922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dirty="0"/>
          </a:p>
          <a:p>
            <a:r>
              <a:rPr lang="en-US" sz="28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https://youtu.be/mIu1O0VFsvM</a:t>
            </a:r>
            <a:endParaRPr lang="ru-RU" sz="28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5634" y="245859"/>
            <a:ext cx="634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Пропоную переглянути відео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77" y="3306619"/>
            <a:ext cx="5694382" cy="318885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394" y="3306619"/>
            <a:ext cx="5460259" cy="316643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31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2" y="335012"/>
            <a:ext cx="11517745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3" y="369985"/>
            <a:ext cx="11454101" cy="612551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66887" y="1300899"/>
            <a:ext cx="989049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Людина народжується </a:t>
            </a:r>
          </a:p>
          <a:p>
            <a:pPr algn="just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здоровою, а всі хвороби </a:t>
            </a:r>
          </a:p>
          <a:p>
            <a:pPr algn="just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приходять до неї через рот </a:t>
            </a:r>
          </a:p>
          <a:p>
            <a:pPr algn="just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 харчовими продуктами </a:t>
            </a:r>
          </a:p>
          <a:p>
            <a:pPr algn="r"/>
            <a:r>
              <a:rPr lang="uk-UA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Гіпократ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61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361" t="7285" r="5128" b="5421"/>
          <a:stretch/>
        </p:blipFill>
        <p:spPr>
          <a:xfrm>
            <a:off x="443345" y="415636"/>
            <a:ext cx="11342255" cy="604437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034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" y="345496"/>
            <a:ext cx="1161010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незамінних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3,5 кг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5%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ваги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кг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кальцію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0,5 кг фосфору, по 150 г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хлору, 4 г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заліза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вмісту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підрозділяють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макро-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мікроелементи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60" y="3135601"/>
            <a:ext cx="7965786" cy="331907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66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17" y="381889"/>
            <a:ext cx="1145309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Макроелементи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потреба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обчислюється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До них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кальцій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фосфор,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натрій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хлор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сірка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Добова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потреба в них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0,4 до 5-7 м.</a:t>
            </a:r>
          </a:p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Мікроелементи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потреба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обчислюється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міліграма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долях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міліграмів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До них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залізо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йод, фтор,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мідь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цинк,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марганець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молібден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селен, хром,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нікель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олово,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кремній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кобальт.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кислотно-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лужної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рівноваги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сталості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зрушення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кислотно-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лужній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рівновазі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407" y="4659983"/>
            <a:ext cx="4623666" cy="182105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81646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037" y="344346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похідне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латинського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vita 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слово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описує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низькомолекулярні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низку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біохімічних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93" t="10216" r="1463" b="1509"/>
          <a:stretch/>
        </p:blipFill>
        <p:spPr>
          <a:xfrm>
            <a:off x="6414884" y="436710"/>
            <a:ext cx="5351089" cy="273396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91" y="3361603"/>
            <a:ext cx="11285682" cy="299312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5323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164" y="314035"/>
            <a:ext cx="718589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фактів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вчені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вітаміноподібні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схожі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побратимами, але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каталізаторами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біохімічних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прискорюють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ріст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тривіальні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Е),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норму.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запуску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дози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вимірюються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міліграмах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(мг)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мікрограмах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(мкг).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967" y="396153"/>
            <a:ext cx="4401410" cy="292893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967" y="3545463"/>
            <a:ext cx="4401410" cy="283176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41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9952"/>
          <a:stretch/>
        </p:blipFill>
        <p:spPr>
          <a:xfrm>
            <a:off x="371764" y="337416"/>
            <a:ext cx="11487727" cy="6127441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7824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742" b="5920"/>
          <a:stretch/>
        </p:blipFill>
        <p:spPr>
          <a:xfrm>
            <a:off x="390236" y="387927"/>
            <a:ext cx="11460019" cy="608676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08919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818" y="262633"/>
            <a:ext cx="606829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БЖВ ?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БЖВ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БЖВК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калорії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−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білків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денного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калорійності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ваших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жирової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м’язової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Діаграма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збалансованого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дівчат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чином: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35-45%,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- 20-35%,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- 25-30%. Норма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розраховується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1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кілограм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норма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90-120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- 60-70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108" y="973832"/>
            <a:ext cx="5310909" cy="4918967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6912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9" y="381430"/>
            <a:ext cx="1132378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Білок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ростемо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розвиваємося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амінокислот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замінних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незамінних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Морепродукти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риба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м'ясо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Якщо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то тут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вегетаріанцям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веганам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приходять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бобові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07" y="2751310"/>
            <a:ext cx="10043248" cy="371414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921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1" y="252213"/>
            <a:ext cx="115916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з'єднання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гормонів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для гарного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самопочуття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систем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кістково-м'язова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дихання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кровообігу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т. д.). У свою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діляться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мононенасичені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поліненасичені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м'ясі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продуктах,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дієтологи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звинувачуючи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холестерину, при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бляшки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стінках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2" y="3072534"/>
            <a:ext cx="5705764" cy="336782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235" y="3072534"/>
            <a:ext cx="4682837" cy="336782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01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11" y="348184"/>
            <a:ext cx="11471439" cy="613894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80312" y="1366982"/>
            <a:ext cx="1147143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Їсти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і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пити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потрібно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стільки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щоб наші сили цим відновлювалися, а не пригнічувалися.</a:t>
            </a:r>
          </a:p>
          <a:p>
            <a:pPr algn="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Цицерон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17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5" y="2781565"/>
            <a:ext cx="9901380" cy="370616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9455" y="418375"/>
            <a:ext cx="114900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Бадьорість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дня нам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(сахароза, глюкоза)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клітковина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Коли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розщеплюються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отримуємо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Якщо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витрачена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жирові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овочі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пластівці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всілякі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солодощі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38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274" y="188387"/>
            <a:ext cx="574499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Вода і наше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снувати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 без води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загине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десять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 В орган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вода становить 80%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ла. Вона м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м’язах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стках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кров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нц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селез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нц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Вода –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основною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роллю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Кров,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лімфа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міжклітинна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внутрішньоклітинна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рідина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сльоза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слина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шлунковий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підшлункової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залози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жовч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сеча,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кишкові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дихальних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вода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розчиненими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28" y="582943"/>
            <a:ext cx="5932106" cy="564341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22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853" y="187558"/>
            <a:ext cx="116562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води в будь-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молекул: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доставляються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поживні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поповнюються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запаси,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виводяться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побічні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біохімічних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реакцій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імунної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найдальші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води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приводить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згущення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96" y="2865214"/>
            <a:ext cx="9395403" cy="359203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17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163" y="510417"/>
            <a:ext cx="11453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Фаст-фуд.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7163" y="1033637"/>
            <a:ext cx="48675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ритмі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брак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відбиток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наш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ми стали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віддаючи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гамбургерам,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батончикам,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компотів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морсів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п’ємо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газовану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воду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пакетовані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соки.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втрачаємо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стрункість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фігури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але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харчуючись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фаст-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фудом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підриваємо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474" y="1181419"/>
            <a:ext cx="6594151" cy="477603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31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91" y="399856"/>
            <a:ext cx="40732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фаст-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фуду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фаст-фуд,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калорій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так як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з’їдаються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помітно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продуктах фаст-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фуду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консервантів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мало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якісного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дефіциті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035" y="640002"/>
            <a:ext cx="7320293" cy="5511417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398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37" y="566249"/>
            <a:ext cx="604981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фаст-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фуду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маргарин –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жирними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кислотами. Вони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псуватися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стінки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нервову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діабету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другого типу,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онкології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безпліддя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того,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стравах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фаст-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фуду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смак, але шкодить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ниркам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судинам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мікробіологічної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при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недотриманні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норм ними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отруїтися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956" y="451282"/>
            <a:ext cx="5219989" cy="598646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7998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455" y="317510"/>
            <a:ext cx="4867563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РБК,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посиланням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Нью-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Йоркський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психіатричний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пише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фаст-фуд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цукром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жирами, (а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розпушувачами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барвниками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ароматизаторами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дієта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мозку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руйнують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нервові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зафіксований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надлишок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води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мигдалеподібному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доказом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тканин.</a:t>
            </a:r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29" y="908636"/>
            <a:ext cx="6809752" cy="4531581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969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7" y="446268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фаст-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фуді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транс-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ізомери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30-50 % (в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чіпсах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крекерах,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печиві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так як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них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готуються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гідрогенізованих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маргаринів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імунітет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діабету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знижують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тестостерону,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простагландинів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практично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тканинах і органах),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цитохром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оксидази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головного ферменту,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знешкоджуючого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канцерогенні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лікарські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токсини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824" y="1004071"/>
            <a:ext cx="5458171" cy="488603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639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399" y="446452"/>
            <a:ext cx="510770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найшкідливіших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Жувальні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цукерки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чупа-чупси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Чіпси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кукурудзяні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картопляні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Солодкі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газовані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напої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батончики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-Сосиски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ковбаси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-Майонез і кетчуп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соуси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заправки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-Локшина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швидкого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618" y="363970"/>
            <a:ext cx="3294853" cy="2019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48192"/>
          <a:stretch/>
        </p:blipFill>
        <p:spPr>
          <a:xfrm>
            <a:off x="406399" y="5039484"/>
            <a:ext cx="4932219" cy="1450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618" y="2382982"/>
            <a:ext cx="3294853" cy="2172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618" y="4555675"/>
            <a:ext cx="3294853" cy="1934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16943" b="21427"/>
          <a:stretch/>
        </p:blipFill>
        <p:spPr>
          <a:xfrm>
            <a:off x="8633471" y="4593758"/>
            <a:ext cx="3189074" cy="1896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471" y="2404700"/>
            <a:ext cx="3189074" cy="2167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3471" y="363969"/>
            <a:ext cx="3189074" cy="204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055" y="39057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 так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тягне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скуштувати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схоже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так як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додають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підсилювачі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смаку, одним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глютамат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висловлена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підсаджуванні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глютамат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фаст-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фуду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здається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несмачною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1" y="519666"/>
            <a:ext cx="5204448" cy="260222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149" y="3437563"/>
            <a:ext cx="5184300" cy="291291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02" y="3428326"/>
            <a:ext cx="5004233" cy="2961307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06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68" y="362580"/>
            <a:ext cx="11469688" cy="613283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25481" y="1905153"/>
            <a:ext cx="112934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Ніхто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не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має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переступати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міру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ні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в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їжі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ні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в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питті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</a:p>
          <a:p>
            <a:pPr algn="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Піфагор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87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1854" y="886692"/>
            <a:ext cx="9485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 ж </a:t>
            </a:r>
            <a:r>
              <a:rPr lang="ru-RU" sz="5400" b="1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візьмемо</a:t>
            </a:r>
            <a:r>
              <a:rPr lang="ru-RU" sz="5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девіз</a:t>
            </a:r>
            <a:r>
              <a:rPr lang="ru-RU" sz="5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5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5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«Перш </a:t>
            </a:r>
            <a:r>
              <a:rPr lang="ru-RU" sz="5400" b="1" i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5400" b="1" i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стіл</a:t>
            </a:r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сісти</a:t>
            </a:r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 подумаю, </a:t>
            </a:r>
            <a:r>
              <a:rPr lang="ru-RU" sz="5400" b="1" i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їсти</a:t>
            </a:r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5400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6855"/>
          <a:stretch/>
        </p:blipFill>
        <p:spPr>
          <a:xfrm>
            <a:off x="1544203" y="267277"/>
            <a:ext cx="8911360" cy="6317468"/>
          </a:xfrm>
          <a:prstGeom prst="rect">
            <a:avLst/>
          </a:prstGeom>
          <a:ln w="263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</p:pic>
    </p:spTree>
    <p:extLst>
      <p:ext uri="{BB962C8B-B14F-4D97-AF65-F5344CB8AC3E}">
        <p14:creationId xmlns:p14="http://schemas.microsoft.com/office/powerpoint/2010/main" val="9060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998" y="834195"/>
            <a:ext cx="71212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ріст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профілактиці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здорового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вправами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скорочує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розладів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таких як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діабет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рак. За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Всесвітньої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80 %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тією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40 % з них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фактором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391561"/>
            <a:ext cx="4313382" cy="299055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00" y="3382113"/>
            <a:ext cx="4313382" cy="309505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15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08" y="394566"/>
            <a:ext cx="5877647" cy="30616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7558"/>
          <a:stretch/>
        </p:blipFill>
        <p:spPr>
          <a:xfrm>
            <a:off x="6262255" y="408234"/>
            <a:ext cx="5555816" cy="30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08" y="3456234"/>
            <a:ext cx="6867496" cy="3018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-1" r="16026"/>
          <a:stretch/>
        </p:blipFill>
        <p:spPr>
          <a:xfrm>
            <a:off x="7252104" y="3469901"/>
            <a:ext cx="4565967" cy="30047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4812" y="2967335"/>
            <a:ext cx="11782393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 правил здорового 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харчування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90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566" y="392257"/>
            <a:ext cx="65097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36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Частота:</a:t>
            </a:r>
          </a:p>
          <a:p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правильного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їсти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день —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бажано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але в маленьких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пропорціях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в один той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самий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328" y="392257"/>
            <a:ext cx="4908724" cy="308746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66" y="3021972"/>
            <a:ext cx="4431579" cy="344807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883" y="3021970"/>
            <a:ext cx="2162030" cy="3448077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651" y="3648364"/>
            <a:ext cx="4509401" cy="282168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05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466" y="867818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екстравагантним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насильно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годувати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якимось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шпинатом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капустою, але все таки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без мук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обійтися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вийде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смаженої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гострої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кислої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доведеться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обмежити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нормального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і вони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381" y="458355"/>
            <a:ext cx="5247842" cy="294862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466" y="3572451"/>
            <a:ext cx="5227757" cy="281911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085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981" y="298211"/>
            <a:ext cx="70842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i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Поступовість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відмовитися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звичного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складно, тому включайте «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здорові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Придбайте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подаруєте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дівчині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пароварку. Вона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містяться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продуктах, і при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захистить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вас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солі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цукру</a:t>
            </a:r>
            <a:r>
              <a:rPr lang="ru-RU" sz="2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594" y="412172"/>
            <a:ext cx="4146055" cy="27836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94" y="3382529"/>
            <a:ext cx="4146055" cy="310553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727" y="3534105"/>
            <a:ext cx="5320437" cy="295396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60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авон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298</TotalTime>
  <Words>2288</Words>
  <Application>Microsoft Office PowerPoint</Application>
  <PresentationFormat>Произвольный</PresentationFormat>
  <Paragraphs>95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Савон</vt:lpstr>
      <vt:lpstr>Здорове харчування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Здорове харчування</dc:title>
  <dc:creator>user</dc:creator>
  <cp:lastModifiedBy>Administrator</cp:lastModifiedBy>
  <cp:revision>28</cp:revision>
  <dcterms:created xsi:type="dcterms:W3CDTF">2023-03-01T14:43:15Z</dcterms:created>
  <dcterms:modified xsi:type="dcterms:W3CDTF">2024-09-30T07:31:41Z</dcterms:modified>
</cp:coreProperties>
</file>